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439E9-D83A-4296-A295-A879A9C2E97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F11C6-59C3-4BDF-B740-51F01B03A2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59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F69EC-38A6-4DD6-8636-7AB9051FF1A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884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0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84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88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289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56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0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25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92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57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88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129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D39C-671D-4D63-9AB2-4D52B73845B2}" type="datetimeFigureOut">
              <a:rPr lang="en-CA" smtClean="0"/>
              <a:t>2017-12-02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2C42-26E6-4F27-9994-77E75C4B9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034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gif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GottaGo</a:t>
            </a:r>
            <a:r>
              <a:rPr lang="en-CA" dirty="0" smtClean="0"/>
              <a:t>! Campaign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Presentation to the</a:t>
            </a:r>
          </a:p>
          <a:p>
            <a:r>
              <a:rPr lang="en-CA" dirty="0" smtClean="0"/>
              <a:t>Transit Commission</a:t>
            </a:r>
          </a:p>
          <a:p>
            <a:r>
              <a:rPr lang="en-CA" dirty="0" smtClean="0"/>
              <a:t>RE: City budget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82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fpublicpress.org/files/news/20110317-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628800"/>
            <a:ext cx="4038600" cy="2692400"/>
          </a:xfrm>
          <a:prstGeom prst="rect">
            <a:avLst/>
          </a:prstGeom>
          <a:noFill/>
        </p:spPr>
      </p:pic>
      <p:pic>
        <p:nvPicPr>
          <p:cNvPr id="11" name="irc_mi" descr="http://bladderandbowelfoundation.org/uploads/files/jc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4049688"/>
            <a:ext cx="3816424" cy="2331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2" name="AutoShape 2" descr="data:image/jpeg;base64,/9j/4AAQSkZJRgABAQAAAQABAAD/2wCEAAkGBxQTEhUUExMWFhUXGBoaGRgXFxoYIBkXHBoaGhwcGBkcHCggGBolHBwXITEiJSkrLi4uGB8zODMsNygtLisBCgoKDg0OGxAQGy8kICQsLCwsLCwsLCwsLCwsLCwsLCwsLCwsLCwsLCwsLCwsLCwsLCwsLCwsLCwsLCwsLCwsLP/AABEIAQwAvAMBIgACEQEDEQH/xAAcAAACAgMBAQAAAAAAAAAAAAAEBQMGAQIHAAj/xABCEAABAgMGAwYDBQcDBAMBAAABAhEAAyEEBRIxQVEGYXETIoGRocEysfAUI0JS0QcVYnKS4fFTgrIWM0PCk6PSJf/EABoBAAMBAQEBAAAAAAAAAAAAAAECAwAEBQb/xAAqEQACAgIBAwMEAgMBAAAAAAAAAQIRAyESBDFBEyJRMmFxgbHwBZHBFP/aAAwDAQACEQMRAD8A6am3AgoOZyIiQYknDiJpp6RBemFYQpJSK5p57xDeAmIUDWmZGRAjh5OLd7+6HqwyWrECS9BQk/iEES7Wpkglya0hUbZ/EwIrs8H3ROSXJIChQOKN+sTjlufGLozWhpZZBSSpRqdNBHrfY0zksSd6UjybYCWDk+nnAd8uZJUks36x3e3i0tiFdtylyZ3ZoQlRNHLmjbxqiyvJWVZpGRHvHrHbppI7uIqBCjR+R6Q2vObNRKQ6ELOqRtziVxpuWl/AtC3hiciTK7QkYlOzvpk20ZJVNxKWC4D1bPRuUKpk42oy0IliX2XdUdIst33JiR3lFR/M7eDbRN41kXFbSGF1iklaykqIVmlwztz2goSFpUMM0FSnokt1BfKGtlscqRUr7zMMR05CKrealKUVZqOeGjRKcMeKKSW/ybbNJs6pBmGhevygiVbyUEOGfNq/4hYpQZmq2peIppKMIo6gaPp7RxRbt0MZtUhKn7Q7kHY+8YuiwGagpxBRrTI0yiaXd86ckd0mWKPTMc9IGXbptmmKCllKMKnOEaB6HzjvwYXqUloVsFtSezn4FshkuRlXbnDLgyyoJWtRbCXSknflkesc64l4km2uYVMEBmZNCQBqdzWK9MtK05KNNjHTDHGE+SG42jq1pC1LUygHUWO42hlZELCCN9Bp+scuurimZMKJU5YZ6LOYOjnURfDaplKDu/Exzjg6jHkU7XkCQfOsasWNBNMxv0gixpXVRVh2GvjHkTArAWAJ2PtE0uUlSwlTpS9TWOWHJyryMO7qEtCQFuuhONO2oLZQz/eiQwSUkD8xrCJVnIKxLDgavAKlLGojufU5IquIqihhalKohCQFEgKTTzeGAnlcvApPwjCpw7GNbzSlilSHWB3VpzBgNVpVLAcMFMSRvDzlw0t/gbuB2iUKkAhwzZAHeGFwJehAOv1ziO9FghLOC9RvGUBQHdahjic2sqb/ADobwP7R3MJCfLIczGPtCSCFfCS1RnEItGIpCls+YSadIItFmSCHNNo9aErft7EmK1zUJmqShQQMLUAfw2hWqap1AKKzvWHC7kldoZxJNKipcc4Rz7VLC1GUSags2gzptE+oxrJSkwJ0GXRI7RRKyEpB0oVdYdIvyQF9kk1GwJitKtnfVRSUkA1Bz2bOBp14SZIxBDKZix3iOJ+l7Yx3/f7sZ7Gl7zV4iQcQej6AmK1abRgJmJViSSXTq4guXxUhfcCEhmLkOfEvGEWeXaF1ZLnSgB5QZ9G5b8sFgMy0hWFaUKcivWNCEGUZpmKSvLCQ9OukNZSFCaxTSUe6l2CwNSYkEpeJXdlhKwptcJelC2uoh8PRpbqwORHdV62hMpkSh2YBoaAnfcPnFT4mvaaqVgVVS1FvxFtqZw443QsSkrSszEpT944wuaAEgZpFaHflFe/Z8lM2ZOmLr2eFg34jiYgdAY6dx1seEL2VWfYZqEupCkvuCIAnDcfX00dutE0KGiknxBit31YpWApShIpoGifMtwORzw0dc4elTTZbMpcoqlTEoU6fxUrXdxHKb1QyykaR2zgkTE2FKFFJShCcIf4SRmfF8oe1qyEkO7juwLwuh64g9Dh2J3h5eF1y0EHFhxFgDUPFesNuXJUSQkhKcSQS7jXCd4ZWy+VWiWnBKV3snGuldIWLhf3FMWuymQoMKFqvprEVol2dRcrL8oFvGfaFISJgSwo+ZB1rCs2RQyeOXNlivpHSZZp9tUS5qMso0VKBDEhjEBmOKOeXON5yMnYPvpHmNym7K0eTZ2SUgkjQHflA6rcASC+RFI2tCqYXbOrxWbTMMtRYl1DWpgR3L3Mz0i53baEhLqS+QHzh9PAUAT5RU+H5yjLFG5b8zDS3KXNQ2ejAtXePR6bNx9rd/ok0E3jPUElIASk+LiEchCO1CikvUULCCrFOmLHZqFRRjnEiLsAJMyqEpKmBZyBGnyyzTVg8C/iK0JSsijgM/X5xz+2kqKlE90OG5/Xzh9faVF8WY2OkKpdmxlLamtI7bUR4xK6VzPiBSEqYZGnI6/5h7cl51w8wHenKvjBM+4yUgMwBjW03YEJ+7EJ6tD+novN3oBQXbnz8Yitc0CgctoE+5oPqkKuG7wKpRBoQSGfURDaZsxQIKiBqABXlStY64ZFRFxGFpEudIKJiXSoVD6fFnTXbaFdz2KUiSoEBKZhfZkt3a71z3Metc8CTMGRBSiuyiE/IxsZaZiQk0YiJZ59i2FeQSdYjZ5S5kuYV4iAl6uXbPWnyhPPNpf7wOPzjCw8GBhlxBajgEt/h0AYnpoBCe+rxUJQxqAYbv/kxBlqKXxDMHaPR6j+5+t46rwUlMyxykmYyilIUCPAeYEcruOzJnLWtZDu4B236ZDwjo3BVoCZSiCFBKmBfPIBqVGdQf1h5Y20q7o5ZbL9YrsrR1FAZOXpBqZapMpSmwgVwlq+MK7La0lYPwBQCgxbm4iXiK+lIACmXLI73drEMck9ydMBHIu8zElaiUg1AfQ5NAigU90FwNSYImX20gqIAQwGFOm0LBe4mAESydMtRE8qx3oKbGkm0pFQdWhgpQUGIxex3jm8i3TjMALhIAL0oDRs60iz/AL8RLS6l5inM5Zax56jOHYCkWIWWWalR1owy/UxoeG7NMUFrdSqN3mq+wgCxW8TA4HOtC3Q6xJItVX1fJmh8eeMH7oIa7HxlS0UCafXpECZ0pJBCdmgEW51VZzoI1mrUMgKfKK5Ori/or/RhvKKHJCQ6g6jRzE0q1JFAD4wlsloIDMWbODbIsEnfp9UjpxdQpVvZqRXr7kJxd4MklgXFcR89RAFikByHdotvEF1GZLSpIdSDiA3oRlqYq13y2JJFQa8zXPY5RefbZSHcGvi8+zIQkOo50dhvyhVxFZ5ykyQgd1WZyZVMx5xZbbMQlBUwOvMmEd93ifs5SpSMShkKlJOTD6yhUVrQfwQVWWd2a8K+1FeRDVHhDW/rMBNXhSGxAU6A02qTFQ4TK586SkuCorS6swkIUSTzYRcjMcsdfbKvSvgY6MO+/g5siqRWr6RjlTGDkh9HdJBHvC+TaXSC9Wh/bVYeZr4fpnFYt9iCgSheA1JBFG3GoHnyg5cbfYOOaWmYt1rUoVLwkn3SiYrGpL9VFi3J2MOpFjoylhRGwPzIFOcC3pMCQKCj86efWJwxtbY85p6RCLulqLYEEO+QIBpl4NBSQorRJlu61iWljqruu3IP6wHItCgpRCu6GbIh8IxNoRiduTRYv2YWPtrauca/Z0OP51ulPoFw6lukTcXVstVou0hOFKScIoOY2hReNoeWAe8clBOYiwTr7mLCkJlBwDWoYRRbZIXioGOpCs44HCEVS2LbMfae0GHEQBps24iy2OWoISzZRWbvlKRNVhwkvXWnKLZZ5owjIcmjnyvwgo5TKE0pJcUIzz5Q3uuaZsxPaLCyO8MRCACNOdWgSzUGQPjGrDbTUR1SV6Aoj83pNlTR2hSQoZS67+sG/wDVKBJMwBQJYAYgNOdWzis2RclldogqLEBlMHNHPMQAtZSCgGigQctc+kQ9BM1MvCL9fsxKTiWv4tWA15w/l3iysJqWp09o5NYrdMkF0EJpmBWH0++z2ZLEzFoovF8OmQ1ziOTp90gKy+Tr2SkhBoouRV6DR4mN6skEbVH6xzJFrWpICFgrKcOxc6h3rD255s0pEv4VUBCwS5JYV13iUsPEKZdrtv8AJANcL/QhLxHMmTVKMvuFSgCRuGYnatabc4IVLwgJGVG6j6Ma2RWJUzksf8Ex6eHH6apuyiQsuq9e1lIE9ITMUkuNDhUUuNnZ25xKVykIy5USzxWr0krUyu0KSAVj4mLMTqMhiyzcRHNtKpzrLpSkfFUAaGie85J02Gcerl6BqdY/JLH1fsuQFa7ynInA2dRl4FuVgsdsKd3eumm8W+yX7Mm1ondh+sVGYTMmBkqQlJSCCguQ4/pFItFmkBAG2R+usSz45YUl8mhP1G2GqU5Jq7QBapiUpJJYFnrrn7QZLoK8xCWbdhtKAkqyU6hVyAVJYN5/7YlicpTSGnUYtgV637IkpCnK8RwgIFQNcTlhAdoUmfKM2WvuksRqNwRp/eFHFF2qloAIdGNLk0Z91aDm0F2CWZcoygMKDUgVJJ3J1yEVzRcHTBiamrN514JAwpBi5/svtolSbXMDO8qhyKQF6+Jigqu9ZIABUrYbxfrmu77HLwKUJgV35mHIlgMIfNv1jklLgrKSlfcKvbiREwMgYFF8RBIBB0aE15XiSkDC53DsekMJ81BJWEAANQtUGFt43iT3cDJJp4bRyOXN2SM3VZ1TFv8AC4cO4fpD2fZgDUknqYQXTexQcNVAaNkYs8qaFB/nEMjaYUc7l0EbJ6xiW+5jNX/tHeE8osd4GnI71R5QSRUUEeWiuXrAMRFG8ESpVG8ogWgkjbWDJSgC0KzGoQzNTmN4f3EVl5q8RqEoJyyIU3PKulYiuC5+3UVKBEpOZFHNO6D0qYs1+W5CZQQJYADBIbu7MPDfaO/oumbksjX4JZZqqIUXgFkEfmwnr9NG1yn7yeNlpH/1iK8hYlTpctmxkeBB+RJVXptFn4cAeYo/imE+qk/+sJ1GPhOl28FscuUSmhADjCWatSe6pWW4DUbq/PTtimSQMnUqpYYgpVT0FfOGXYIVLkTq/AEkDMkGmH+LPzhTLQVSMLMe0KS9MwSSD+Krmm8fRuKbUvg8xSaTQJZJ09aDMUtSUAJDDNRFEpHM1JPzi4LHd8R9esLZdjKJSAA5J1yBL5/LSGCwezzdWF33UAD8xHl/5Fe2L/P/AA6ele2jNrLy1N+XEPL+0C3UCrtGzClDXJyfeCpiqA6A1/lV/kRBcdmLLBoMRAI1AAd+bux5NHP0KXN38Fs79pFe92KmSFoAfGClWJhX+E6FnFc3FYjEkKFRXZstwekN5wUkhCEkpIryO7mnhrCe8puEhxhzdtTuWGf6x1Z+MtWr/JGCkt1o2uvuTFbFNWzof7mH81AUhkM2TnveUKeFpw+0Bw/cV45Ra7VbZSWcCp1yjweqzcZONeDqi9FCtMsBeFX4c6s/OALYtWSFYwGau+gix8cXagoTOR3WLKbUGKjdKCqc4OEJESwyUocicu5ZLgumezlAAP4jUtyEWWRYw34vlAVgtjEOdKe1IfhQ1oY5skrdspFKjkYPIfL3jwrp6mNUs+vpG4I5+kekA8TyNOf9o3eutI9i6+UZKta15f3gBMpERpScUToPl0giyzglaVkUSoKNNElzC99AOqXddsmXKRLI+FIBYkOcyTzJJiK9rJKWkgE8iWIBYgFtc4oN88fJQoYUGtfiB+jBVw8SC1JJRQp+IKNRHb6mWK7lIwxMFmXBMROlqScYCgSolieZTl5RZbnXgl1DF3bman1eBVW1s1AeMC2viKXLSSV5DSvoKwJ5ZZWuQVijBaNblsSpUtKFFylirUAkAlIO7wPOuYBkpWpnf0I8MzEqL7lrllSVkllMDQvVqaQvnSe8CiYsuEHEFGuLVnZjXSOiXWZk+9foRdNia0HWO7jhCcVebkeTwZIkpCAhUwKIDFQDRSr1va0yVMUuFFQSt82ORGimgu6rztCgB2JU4elD4aGkbJLPmx8ntISMcWOdeS72exyCGXMfk7avpBmCzIBwMDmSNTzikrvzDSZIWC2qRlloYTXzemNQ7MEAAukumvlWOJJt0dLcUrRerZeKNFCKrxEorQcJozkxQl2peIlynk5gmVecwAhRK08ix+R+UU9Mk8ll64dtLKChlgZ8mdj7RZbOoHCs1FXSdNvCKdYSSgJSlkliC7Mwp1ZzD5VrXKlqUtJUSO6pJfo+wjzOq92VkUxjMnS5yJkuYe4Unw0Mc1+0iUtRSp6kU1G8XbvWghMlJUtcsgu2usJbRwBbWb7Oo1zBSacqwekh3vsaWwnhicu1TqlsKQSRo2UWidbFlRCQpklnGRaEHCnC1tkzh9zMloLYyoCoGgaOjIsUwD4R5QmfG1LXYaPY42KE1HnGSp9oyE50PlEMl3NI7GEISr6rG4XlGiBG5PSFCbH3iQEdeof0jQLGp1EeKw8AwtvK6ZayVutL5hJoOiSCBFQTaVylky1LSTShq2xYB4uV5W6Wl0qWAWrQqZ9ykFjAlx8Lzlze2mJMqUHIxDvFwwZBqmj1U3Qx39PjySVNbJyklsr113ko2mStalKImINVEv3hSpasXO02BagkIllRUoEuKMS9dBD2wXXKQoNKdTOFKAUo7VI7ofTIw5N4HCAJVNTizb+5Nf4ukehj6H3KUn2IS6jTSKnZbiOCqjjozZCrsTr6QyRZJpqTQgEAAABKfhAqWDv4Aw4skwKclJrk5YPUaHJifOBb0KwHwBCaANUkc2OQEdk8eOcvdElDJOK0wVVrQEEKSF98qroo6pB5CPTL3MquHva6sfE55ekL0Wp3dVakZMFEhzlnr4Qsn4ixD1BJcPzO1AG9YKjCOktCOUm7bL3/ANR2eYlJXLUDt2ZISTriYpCTzMBW+3WLs5gCEY8Bw92r5JfxIzy0inpkieFEkhST+FSmOxY/CXBypTTKFt42coHdckEFyolya16R4M8dZGlo9KM7gmJrxltMIia6bYUrQnCggqAqhJIelFM/nAlpmlSiVZxPYLIpfecpANCNxX0h2xDolllY5QSR+YpYHM0qREaLBawkpSklK0kVqyefWC/2cX4jH9nnqJUS0pagkMS33ZYBnIcE6lto6cqQAABnHiZlKE5X82FKyl8BXeqUsqXmUB3ox1EdAlTNlNAX2cDQc41klbsEk1o0CM2mMkNPtKnoQY3TbVfl9YElWGYTUBMGJsDfiMdmP138r+/cGj54XN5xrMXSAp0xQbFQliBhZxHlS15FRDhxXQ7Q7igcg2WqkbTJ4ycDxhSqyl6uxyd/eCkXUVuUFyAaZFn05xmoruzcg0W1ABqMxlWtYkuiembPCQXcE5HICA03JMUnCkEOynILZPn4w64f4bXKOJaMWKWpgU/iowrmXg43Dktm2POHbrQntLQtKcSlzBJBHwhBKMbbuGD/AJXGcOV2YKmd0EhIc1Ic0clqk1ME2+zCWlMt6pAFNhhT6lzEqpiklZSQ+Z6DTp7R7sI+nGo+f5Ob63bElmmy3GJD90kjEcxibXINDq60omqA7PuknJWYCiMiDk3KEirJixKAbCkin+45+PrFj4TRiQVqJBoEgMNBTxJHrFZy038CRjTSFl+2dCVkpPcQMRFM8gC51Og2ioWi9Zkx3IqQGfXUDoC3jHRuLbOnsjLSAMpi6s5ZgnlQmnN45jbpAQtFHZqfxO58Wp4Q+OVxsSa3REtIqDRyVK/lSS/yhYuYS5KiCXGbc25aDwhta5H3YXrRJf8AICPcephXPkhRqWSMz4E150jPfYC0YkWwpWEpVRT4yRmpTgB+VPMxHxBMw4izjElqitA/PM7QJaClBACjjzoHI11j1+WxK5aQmisSipOeGoZ44OohUuX6OrE9UIphxKyzOUP7b9xIDZ0A65mEthQ81A5/KsOOIu8qUgZk+pUEj5xxvvRUY3jZ02DtOxUZhx4O2whBYZgEPhdSVtVyER0D9mnECrQr7PNWSopxy1qLlSRmknMkCoerBWwhbOsks3bbJOHFNUpPZU1lUFevaf1GKbwdblSiicn45ExKmfNBzHj8P+6EnijOKU9mWj6PlWIJ0B6xIUL0KR4E+8JjfszCFCWAkhwSSaGo0gQ35MWWSoj+WX7qMNGEYqoobZYjLmfnH9P948JUz848orE22T2rOI/oHyEL1W+d/rq/qh6AC2/geXMQkE95CqNsrNPQGo5k7xHa+CpamIDYRhapYaeGZ8YfrvCXQBSnxZAZ5j5tGBb0hypwwqTHgPJKlseirXrwhjKeyAbCBlkwp1h/cnCsuWHwgnCw11rXWGip6WLHJvUQBb7xWE9xIw5Bo3LwwUMkXbLwhOEdAIEva70dtJLqeRimYU0BLYUhTGoCmLfw8oA4XvWbOtSUKDISlSz4UHg5B8IrF58XzTaLSiUye9RTAkgFgA4YVBPiY9X/ABvTxm1NonklSLPb0dzEoEk4vVQbwqIToWWTU1enJ6+8L7LbJs53WsktQqOwJO2dYaXXZCKFaqO2TB88xHqy6yEJNST0CHTylFNMKsiVKJCQ5Y0ZqV9WhygCTLSKYgApiM1EChPgIqfEF4W2yjtZUxKkZHFKSSkHN2ZxEV18ST56FqWtCjiYYUAADCktuMznWB/6sct+DPDNOvI6t1uCsYmkYlKfNqACjjLx/WKPfYKa4S+LECNhlloX9IbWu295JUlgAedTz03gK1ykGQlSqlgSeRc/J46I5FJexkZQcfqQttt4KMoEDmR1DDpnXrGlxXViROtE4Ykyw6UnLEcydyGHKNrFZu1IT+Ek6aedIsKUAXXbCn/UbowyhckmoNoEVujl17TlqZZ/EcVMORydq15wIEMhyTmPpsosV69j9isqkpQlWHCtSUgFS0FSSSQHLkE1iuFeItUJescB0ILlSVygicUkJUlSkFQopmFGO5HnDu75Rm2+zBqfdk/1Awms8tS8KFKJSkMl1vhTnhQkmgoHYNSLBwqg/vKRXZxyCT7kQvkJebutqEJAcu81ZpmorVq22GKBdkpAt06XhoRMSh806obww+EWex1wufHkp3+aRFcvQCXb5S/zYFH+kJPyhuOgWdDuK9B2EsEVSMJc7UGmzQzQQsOmYlPLER7RXLrUE9onCD3nBOxDexhtKmOKyqfzBMatDWErsycipCjuZhjX91PXHKHQvGqjLOUuUDzWowXJlgD8PgFQLZqFaJrh0rfDnp9beMRLtpZyQoNVlV5/XKEyO0Sh07Mr19vlAEwl8yN26NHhLHfkLY/XxAgMwKQ+z+8YtPFrAsBXKmTQhUSnOpNaDLUvEEtQXTCTTNteXKKxwJvsC2X/AIOvYTBaZuFsEosf5tPT1jl1uvBKbQtahTAks7YlAByOfxQdflxzjZpk5KHlpwhSnSGOZ7pLmjZCKRKsx7TApkEg1W4AcFno9Y9XBH0kqFatUzrHCc8GUpYq5DdGBfM5w4ss7vRWuC0tZk0zKq9FENDrE0Tz+6bfydWHUUh/PrLUO6XBDKDguMiNRFN4AUBInJUkY0TiCc/wpDeBSa84bfvEZKLRVv2eze/ORp3Vf8gfaJwvjL9Dya5IuNolJXQijZxVLyR2fdBJRqH0fT61i0TFHTKK1xBUQ+PJKErixckFKNMBs16S0BRl1VUJfJJIeozpXzzgqxXzIl3TaJS5jTFzKBlEnugO4DCsJ7bwpb7PLRbpQV2cxCV4pZxYUkAgTUbNV2IG4jY3VNtlgnW1S0JKVhJSAe8QkBxs/jHdLLyicShxYmlSTa0dhLIeWVTSpTgBFHajkucm1jeXcaRLJCiSkYjR8TVYDSM8FqKLT2ZQ/bS1Ic0YNicUr8IEPpUooWpJESGKqbS0wBynIKBcVD5g7RZuE0f/ANKSodPNFPl6wsv3h9aZyllT9oe0xBBbvklsRPxDaD+Fe5bbPyUgejQk3TQ8I3f4HNkScOJjVgzZFNEmm5HqNoqN+lXaSlEks7PoArL1hxOv6egqkielKErUAkAv8RZ4QXg6koUXZ1AHemkaTdo0a4s6EAXxP8SAdnYn9Y1JJ19Y0QXkyD/CseXZx5otDsTZt4xjBzERxgpOxhgDefZaqJLsWZsJPl5+Ma2bhmbNNSUjdh+oi22Wegf+AqP8dfUmDE3gD/4gkf018Kx5cOmS7nRoUWPhWTLSMYCjqQ9euHOCSmyy6Jko8Ur+WsSWu8JR+IHoFn3hfMtKSe4nCNyqvyjqjGuwGwLjVYN3lKQE9tPwgJThowRQdYQ8U3QhSpYRKGL7w0SHUwJyHIZDaE/EfE06YZVnWEoRLWpWMpU47+aySQe8AMs4iVfBXKl9nNUqZKcYkgpOF1MqhcDCcOeh3ijERYuD5T2UDFLSAqYO8WJONRpBGKKXw/ec11pQntFFJVUEskFsSauCXD12ixXFbu2khRzcg55gtrXJjEsq8lcT8A17TaEwp4Iti/tKgEpEspY6F3YEHMuaf4g6+KPFVl3guXaAV0MtQcckqB9QPIwMa00HI6aOyolsmKTxUouwzNPOLyVd2Khapo+3WamIJmBZTvgOLypEobkWm6iWWzzChCUhU8pSkJGYoA28A3rLQLstmBGAGakswFSkOWG5rFkn8VzD8MpA6gmObce33bF9ogFkTVSwEpEsJUSMIzqDiBFY7EcTNr/vf7MpE1IBJlISE6KLJdzpSrwF+/5U9ZUBgUWdCiHFGoclDpAfFs/CopLHCw01QD7iKuq0BSa0JagGbHN9/wBI1mOl3rbJa5CUiYgrAQcOIPRno7xWJU/s58pf8SP+TQpueSpcwKGSQS51oQw3JJie+ndChor/ANgR7ws9tWFNrsW1SvvZiR/qKfu5FyrxBS3jCTiWQEypbAgYi1Oo9hD2TMSpaywcssElqlIA61B84W8ZrBkowlu+aA6FINfHSHvQo8uxaTIkOCod74TyT+kEqShRZIKf5iT8hGlwy5KZcgLVhTgUe7Tv91x5vD6zqshNVqbmYHKgpWIvsC9A/wDtUfaI1S1gthPl/aLxK+wAf90+GKNjediFO0mHwMbm/g3FD/7UySRKUkbgAeOUL5cyXNBYzSNcm9YmtFnYMVLV/CgFQH9RaIEpKk4UCaVdSw8lADpEigJNuZJBKQUgVKiQfRw0RyeGhMb75QH8je7Q4kXVMpiUqmhwj1dUD8UWv7JZZ1oWEEoSyARidamSmpGWIjLSGVgdHJZN39qLwm1KZMqUkZMccxcwuDyaJODLslWmxzETkYgLTMCVDuqS8uWruqFRrTIuYV3JxJhkWizBkqtMxJUohwUCWECWNQpw4L6t1l4atcyRa02dyJU5RVhbOZh7qquX7uHPWGnu6FiWHh27pdnnz5UpAUSiWpJWSpWGoUH2CsPmOUH227zJSCJQlhSlEsnC5Op5ljAQ7WTbpMwhUtCj2S5jOyVEM+bDHhJJ2iw8RyHRSauarFlkGD1G+cTe4jx1IpF8hwTAvFdkk9jZyEAzVygVKZqrCSlmNWxHPlGL5tqcLA1iCyLE+bZ0iolICl+DBI8xE4yaaKTimjoIWyPCKxZ5ClWvEAaIVkH1SPcwbOvI5HzjW5r2VKmKKCxUkglgdQfCNj+oOT6Rim7JhqxbnT/MVHi4pROlIJIIXIUQ2gmKc7ZRb18VTjTtPQRzTjW8u2nqJU5wpD9Hp6x1bObRfrz4Ws1owzJiFFQSEuFKSSBTvAEORvFI/aDY0ypqEoThSJKQBsAtUXa4rcuZZ0MQ2FKlKUa95L02rHPb9nGdMWVEGqgn+V+tdM94eTVAH1qnJfvKArR6Uf0hdIQlSwFhxi13anqIgumQqeklSqpJFfP66RtOBQphUjLRzmPeIt7sNaGdnm1HIkeAP6MfCAeJ1khA3JiOyWkkkqAS9WBfkfaIrxmYlSxmxHzr8ofwL5LQtbS5IyZBPmQYwmaWiG3LZYT+VKU9CBWIkzfKGQA6XaS+n10h1KsqyAcaByBB9YrIXtEg+ngMKPoBMlIoAI3Ajzx54QYzFJ/a4yrCJbgGZNQAT+FnWS2o7reMXTEIrXHXD0y2S0JlLQkoJLLdi4bMO2umsEx8131da5UxYChMQCQFpyIfPoYst08bLmKs4nsqZIRMlpnEuopWUFIWdSkBScWZC61clje92WqxTiFS0TGAfBMJFQ+oBfwhQrigrOE2RClbO550KDAaTQU6LDO4hJzU/I+3OJpd9gpoo+dRFOn3tKVnZ0jooeyRCubPOIdn3Oqvc6RF4fhlPU+x0qZf6UJwoQlCdgB67nmYisXEqEUwhAJc4RR92EUywz1LSQalI0rT9Y0E+SD3yt9mI9hAWJvyFzRc7dMlTBixsSXdJ9v0hX2GFTpmg0ZsLZ83hVKttmT+Ffr/APqPWu9pJQyEqCt2HzxQ8cbjuxHOzM222hazKSBiUrChsy5YAF88v7QktdiUlTTKELUhQFSkoLLypSvKNVTau5fQ7fpBNlnBhkVArLEYncBnGoJFYtZMfTJv3QlpJCAAAAdAKdaQpXccyZiWGwvRyzgbQwBJA6eUMrGfukfy/OBNmRV5ctYJCVqTQOxZy2sbAKSO8oq6xNY6qmfzN6mCZ8lxGq0awNK6ADNyW1IIH9/SD7rkpXNQtRAQnvKfkKDmSdITqUUKDkpIyUInsS6vU8zqdYyZmO1z8alL/MfSJZR19IFkKpXPRoJSINgonxDYD66RkvGES4lEuME7xNxCp+cJLff/AGeUt+ZV7CK7ab7mLzUSOZb0ESXenVS5Yyzr7xOigSu/Zyx3UBPRzEK5yj/3ZqhyFIZzGKaTU+FIR2yxB3K0nxgKjMR8UTklRwkkMM+jRUeAZ4lXvKmKySqYT/8AEsfMiLDxLLo6KsGIFejb6xUbCFomFYlnKhIbPrDULZduK+HrunT1zkrnS1zFOpEvs8OI5qGNPdJLk1zcwulXFd6AGlTpqtDNnAJJ59mA46EQCmbMNTQvlBCVDU/XlBo1mJ3CqUJxyrVLSr8jKPQYg5PiPGIlWVJThUkKDVpnz+cELngRAbRsOrwUqA2KbXc8tvu012c1HJzA9muplJK5K8DsXxJcsWqRy8nh0Cc9RHrTblKbEokA0fSM1s1i393Sh+AP1P6wfYLqUukqSW3AYeeUa2edhUFYUqbIKyffn0MNhf0/PtCOQy8ozb8GSQLa7lmIoqqvypY+daQLIJRLSlQYgAEbEDKHp4kmFGFQSedYq9un1U+5hXb7h14Bbukl1qIYFRbnnXzg9gwzeALLPOEADf5wdISo6QbAaKsQXnXYCCJFynRCvKCZKCk0eGdnvFY1BgbMLP3eRmkjqI3RZ+XtDqdeJUGJgUlJ5DlWCrMCy5J2LRIxiZUoaH0jCUdPGGAM/N+dP8x5I+v8vGjePt1jOLll4Rgm6lB9Y0Bc/ReNVn69o9TpGAESLKFUd23iRVySj8U0DxEAlZHrlSNTXaBTDZLaLrkpFJmLpWFU2yDQ08IMPvGqRzjIwGixpBrE67AF5O/RgK+gjdQqzQTZbUUFwwG0ZmAU3OCWMwPsApXoBB3/AEeopdJGVCp0t4N7wzl8RqSDhQAdwAPaBFXzNJfF51hHyYdCS03AqXRSk+sC/u/R4eWi0KX8SniHA+UOAU/YY1VdyVVUAYaKTGFJbT5RjAMqxhIYD0iYSR9CCAkk1zidNl6fP5QDAwligaM9npEhQRm+fpGwTrWCYhwtGwT4RIY8iWo5JJ8IwDCcoy3SJJksjMEdRnHuwfIeQMEwXiOTAdWEYXJAHxA9P1hxJsiUtR31NYaKuSUUYiC/X2hOVD8Sn0GRjAVzhzeF3IQO6/nCgJDtDJ2K0RE1jRR8YYmzJwO1YAWgUpGs1EZTHnpGrVjKhlBAeYRspDZRqtTNGzUEYxqBGRHo2TGMZRQ1AMbCStR7qXiKZTKGlhTRJxGrawGFAyrpmn8HqP1jX91zQHMpRi8XVY0lLlyesFWm0EABg0Tcx+BzUUUyk+BhtYUKVREnDsTD+bd0sqxYavmIJs0xhkKbiM5mUSvTrqnJGIoCuh9oC+0A0UJgbll4R0CUkflHr+sQWpCWPcSKaCByDxOfzMCqJCid6iNVpmIqAQNMjBlrnntGDJBNWpAU6eoliotWKIRkZtCtz4l40wP/AGjCPePFLQQ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5364" name="Picture 4" descr="http://autumnangels.com/wp-content/uploads/2012/05/elderly-woman-in-wheelchair-thumb5783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620688"/>
            <a:ext cx="2514600" cy="333375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Open, accessible, public toilets </a:t>
            </a:r>
            <a:br>
              <a:rPr lang="en-CA" b="1" dirty="0" smtClean="0"/>
            </a:br>
            <a:r>
              <a:rPr lang="en-CA" b="1" dirty="0" smtClean="0"/>
              <a:t>are an issue for everyone</a:t>
            </a:r>
            <a:endParaRPr lang="en-CA" b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847528" y="1844826"/>
            <a:ext cx="4248472" cy="501317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6" name="irc_mi" descr="http://static.guim.co.uk/sys-images/Guardian/About/General/2012/10/31/1351703355691/Mother-with-three-young-c-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017" y="4365104"/>
            <a:ext cx="4020825" cy="23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Make them easy to find</a:t>
            </a:r>
            <a:endParaRPr lang="en-CA" dirty="0"/>
          </a:p>
        </p:txBody>
      </p:sp>
      <p:pic>
        <p:nvPicPr>
          <p:cNvPr id="7" name="Content Placeholder 6" descr="https://encrypted-tbn1.gstatic.com/images?q=tbn:ANd9GcRNx4nCnr2OxbDU3JHuViENYRJaq8AsE1EUohrX7qR0qPYQ34zS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1916832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ttps://encrypted-tbn3.gstatic.com/images?q=tbn:ANd9GcTP1oUMLkEvP-hDBMBrDxfOS5ANv2GejFhTtkRU14YSNS-8rRsV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033" y="3789041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encrypted-tbn3.gstatic.com/images?q=tbn:ANd9GcQKZuxT5zCBspo3_wog9y0nt4Azt8bqEu5ats6T_deFrBhyPyG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9617" y="407707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encrypted-tbn3.gstatic.com/images?q=tbn:ANd9GcQrErfGB1gMR_fcqmRJlEZKSdg8foJ579sTsXrGHVusy7jo6Vv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7929" y="2060849"/>
            <a:ext cx="37052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6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We need toilets at all major transit stops</a:t>
            </a:r>
          </a:p>
        </p:txBody>
      </p:sp>
      <p:pic>
        <p:nvPicPr>
          <p:cNvPr id="9" name="Content Placeholder 8" descr="Image result for Ottawa bus stop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31628"/>
            <a:ext cx="4038600" cy="2605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68961"/>
            <a:ext cx="4038600" cy="2682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4293097"/>
            <a:ext cx="3047750" cy="2282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83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000" dirty="0"/>
              <a:t>There are no toilets at or near most </a:t>
            </a:r>
            <a:r>
              <a:rPr lang="en-CA" sz="2000" b="1" i="1" dirty="0"/>
              <a:t>Park &amp; Ride lots</a:t>
            </a:r>
            <a:r>
              <a:rPr lang="en-CA" sz="2000" dirty="0"/>
              <a:t>.  On most days, these lots are used by more than 7000 OC </a:t>
            </a:r>
            <a:r>
              <a:rPr lang="en-CA" sz="2000" dirty="0" err="1"/>
              <a:t>Transpo</a:t>
            </a:r>
            <a:r>
              <a:rPr lang="en-CA" sz="2000" dirty="0"/>
              <a:t> customers.</a:t>
            </a:r>
          </a:p>
        </p:txBody>
      </p:sp>
      <p:pic>
        <p:nvPicPr>
          <p:cNvPr id="10" name="Content Placeholder 9" descr="http://www.octranspo1.com/images/files/maps/large/pr_map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1412776"/>
            <a:ext cx="81369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upload.wikimedia.org/wikipedia/commons/thumb/7/70/OCTranspo_Eagleson.jpg/300px-OCTranspo_Eagleson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4005064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88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Request that the $40,000 in capital costs be allocated in 2018 for a pilot project: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* the installation of a dry composting toilet for public use </a:t>
            </a:r>
          </a:p>
          <a:p>
            <a:pPr marL="0" indent="0">
              <a:buNone/>
            </a:pPr>
            <a:r>
              <a:rPr lang="en-CA" dirty="0" smtClean="0"/>
              <a:t>at the </a:t>
            </a:r>
            <a:r>
              <a:rPr lang="en-CA" dirty="0" err="1" smtClean="0"/>
              <a:t>Eagleson</a:t>
            </a:r>
            <a:r>
              <a:rPr lang="en-CA" dirty="0" smtClean="0"/>
              <a:t> Park and Ride.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* We are aware of at least one Canadian supplier that could provide the toilet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124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</a:t>
            </a:r>
            <a:r>
              <a:rPr lang="en-CA" dirty="0" err="1" smtClean="0"/>
              <a:t>Kazuba</a:t>
            </a:r>
            <a:r>
              <a:rPr lang="en-CA" dirty="0" smtClean="0"/>
              <a:t> dry toilet from </a:t>
            </a:r>
            <a:r>
              <a:rPr lang="en-CA" dirty="0" err="1" smtClean="0"/>
              <a:t>Atmosphare</a:t>
            </a:r>
            <a:r>
              <a:rPr lang="en-CA" dirty="0" smtClean="0"/>
              <a:t> in Montreal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35636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Waterless composting toilet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0126"/>
            <a:ext cx="10515600" cy="3722336"/>
          </a:xfrm>
        </p:spPr>
      </p:pic>
    </p:spTree>
    <p:extLst>
      <p:ext uri="{BB962C8B-B14F-4D97-AF65-F5344CB8AC3E}">
        <p14:creationId xmlns:p14="http://schemas.microsoft.com/office/powerpoint/2010/main" val="251567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38338"/>
          </a:xfrm>
        </p:spPr>
        <p:txBody>
          <a:bodyPr>
            <a:normAutofit/>
          </a:bodyPr>
          <a:lstStyle/>
          <a:p>
            <a:r>
              <a:rPr lang="en-CA" b="1" i="1" dirty="0" smtClean="0"/>
              <a:t>Public</a:t>
            </a:r>
            <a:r>
              <a:rPr lang="en-US" b="1" i="1" dirty="0" smtClean="0"/>
              <a:t> toilet </a:t>
            </a:r>
            <a:r>
              <a:rPr lang="en-US" b="1" i="1" dirty="0"/>
              <a:t>availability </a:t>
            </a:r>
            <a:r>
              <a:rPr lang="en-US" b="1" i="1" dirty="0" smtClean="0"/>
              <a:t>is not </a:t>
            </a:r>
            <a:r>
              <a:rPr lang="en-US" b="1" i="1" dirty="0"/>
              <a:t>only </a:t>
            </a:r>
            <a:r>
              <a:rPr lang="en-US" b="1" i="1" dirty="0" smtClean="0"/>
              <a:t>a </a:t>
            </a:r>
            <a:r>
              <a:rPr lang="en-US" b="1" i="1" dirty="0"/>
              <a:t>human dignity issue and an indicator of civilization, it is a</a:t>
            </a:r>
            <a:br>
              <a:rPr lang="en-US" b="1" i="1" dirty="0"/>
            </a:br>
            <a:r>
              <a:rPr lang="en-US" b="1" i="1" dirty="0"/>
              <a:t>sound economic </a:t>
            </a:r>
            <a:r>
              <a:rPr lang="en-US" b="1" i="1" dirty="0" smtClean="0"/>
              <a:t>strategy.</a:t>
            </a:r>
            <a:endParaRPr lang="en-CA" dirty="0"/>
          </a:p>
        </p:txBody>
      </p:sp>
      <p:pic>
        <p:nvPicPr>
          <p:cNvPr id="6" name="irc_mi" descr="http://www.world-guides.com/images/ottawa/ottawa_canal_parliamen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5" y="3717032"/>
            <a:ext cx="468051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1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142</Words>
  <Application>Microsoft Macintosh PowerPoint</Application>
  <PresentationFormat>Widescreen</PresentationFormat>
  <Paragraphs>17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GottaGo! Campaign</vt:lpstr>
      <vt:lpstr>Open, accessible, public toilets  are an issue for everyone</vt:lpstr>
      <vt:lpstr>Make them easy to find</vt:lpstr>
      <vt:lpstr>We need toilets at all major transit stops</vt:lpstr>
      <vt:lpstr>There are no toilets at or near most Park &amp; Ride lots.  On most days, these lots are used by more than 7000 OC Transpo customers.</vt:lpstr>
      <vt:lpstr>Request that the $40,000 in capital costs be allocated in 2018 for a pilot project:</vt:lpstr>
      <vt:lpstr>The Kazuba dry toilet from Atmosphare in Montreal</vt:lpstr>
      <vt:lpstr>Waterless composting toilet</vt:lpstr>
      <vt:lpstr>Public toilet availability is not only a human dignity issue and an indicator of civilization, it is a sound economic strategy.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GottaGo! Campaign</dc:title>
  <dc:creator>J KUYEK</dc:creator>
  <cp:lastModifiedBy>Microsoft Office User</cp:lastModifiedBy>
  <cp:revision>3</cp:revision>
  <dcterms:created xsi:type="dcterms:W3CDTF">2017-11-22T19:59:28Z</dcterms:created>
  <dcterms:modified xsi:type="dcterms:W3CDTF">2017-12-02T13:54:54Z</dcterms:modified>
</cp:coreProperties>
</file>